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7B05"/>
    <a:srgbClr val="88CBE2"/>
    <a:srgbClr val="DDBB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C10F7-EEE8-4A2E-B097-791750859DA7}" v="12" dt="2022-05-12T22:01:11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5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" userId="4ca67c74-3213-4250-9c32-077ebf257a4d" providerId="ADAL" clId="{FE7C10F7-EEE8-4A2E-B097-791750859DA7}"/>
    <pc:docChg chg="undo custSel modSld">
      <pc:chgData name="Craig" userId="4ca67c74-3213-4250-9c32-077ebf257a4d" providerId="ADAL" clId="{FE7C10F7-EEE8-4A2E-B097-791750859DA7}" dt="2022-05-12T22:03:45.046" v="360" actId="208"/>
      <pc:docMkLst>
        <pc:docMk/>
      </pc:docMkLst>
      <pc:sldChg chg="addSp modSp mod">
        <pc:chgData name="Craig" userId="4ca67c74-3213-4250-9c32-077ebf257a4d" providerId="ADAL" clId="{FE7C10F7-EEE8-4A2E-B097-791750859DA7}" dt="2022-05-12T21:58:36.104" v="306" actId="164"/>
        <pc:sldMkLst>
          <pc:docMk/>
          <pc:sldMk cId="2707043644" sldId="256"/>
        </pc:sldMkLst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18" creationId="{1C1AFB6F-E13F-B9D7-80D9-765DF6F9DFD0}"/>
          </ac:spMkLst>
        </pc:spChg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19" creationId="{D1783CE0-1DF7-49C8-5611-E5F0AD9F70FE}"/>
          </ac:spMkLst>
        </pc:spChg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20" creationId="{94678754-547F-8991-7EAE-8C1B0888C3B7}"/>
          </ac:spMkLst>
        </pc:spChg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21" creationId="{F761B303-EFBE-6360-7B3D-38EFB490845B}"/>
          </ac:spMkLst>
        </pc:spChg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22" creationId="{83BFDC8B-C769-9DE6-178E-84E3F3E42166}"/>
          </ac:spMkLst>
        </pc:spChg>
        <pc:spChg chg="mod">
          <ac:chgData name="Craig" userId="4ca67c74-3213-4250-9c32-077ebf257a4d" providerId="ADAL" clId="{FE7C10F7-EEE8-4A2E-B097-791750859DA7}" dt="2022-05-12T21:58:36.104" v="306" actId="164"/>
          <ac:spMkLst>
            <pc:docMk/>
            <pc:sldMk cId="2707043644" sldId="256"/>
            <ac:spMk id="23" creationId="{67C08286-EF1D-858A-8311-8FB5BFA557F1}"/>
          </ac:spMkLst>
        </pc:spChg>
        <pc:grpChg chg="add mod">
          <ac:chgData name="Craig" userId="4ca67c74-3213-4250-9c32-077ebf257a4d" providerId="ADAL" clId="{FE7C10F7-EEE8-4A2E-B097-791750859DA7}" dt="2022-05-12T21:58:36.104" v="306" actId="164"/>
          <ac:grpSpMkLst>
            <pc:docMk/>
            <pc:sldMk cId="2707043644" sldId="256"/>
            <ac:grpSpMk id="2" creationId="{6ECD78F9-B572-01B5-918C-7E1955A833C1}"/>
          </ac:grpSpMkLst>
        </pc:grpChg>
        <pc:picChg chg="mod">
          <ac:chgData name="Craig" userId="4ca67c74-3213-4250-9c32-077ebf257a4d" providerId="ADAL" clId="{FE7C10F7-EEE8-4A2E-B097-791750859DA7}" dt="2022-05-12T21:58:36.104" v="306" actId="164"/>
          <ac:picMkLst>
            <pc:docMk/>
            <pc:sldMk cId="2707043644" sldId="256"/>
            <ac:picMk id="11" creationId="{9DCA2B9F-1F89-431A-B03A-2B7042B9AD18}"/>
          </ac:picMkLst>
        </pc:picChg>
      </pc:sldChg>
      <pc:sldChg chg="addSp delSp modSp mod">
        <pc:chgData name="Craig" userId="4ca67c74-3213-4250-9c32-077ebf257a4d" providerId="ADAL" clId="{FE7C10F7-EEE8-4A2E-B097-791750859DA7}" dt="2022-05-12T22:03:45.046" v="360" actId="208"/>
        <pc:sldMkLst>
          <pc:docMk/>
          <pc:sldMk cId="2742847483" sldId="259"/>
        </pc:sldMkLst>
        <pc:spChg chg="mod">
          <ac:chgData name="Craig" userId="4ca67c74-3213-4250-9c32-077ebf257a4d" providerId="ADAL" clId="{FE7C10F7-EEE8-4A2E-B097-791750859DA7}" dt="2022-05-12T22:02:22.451" v="358" actId="20577"/>
          <ac:spMkLst>
            <pc:docMk/>
            <pc:sldMk cId="2742847483" sldId="259"/>
            <ac:spMk id="20" creationId="{74EE8303-7EB1-2B13-4419-44F26E1EE189}"/>
          </ac:spMkLst>
        </pc:spChg>
        <pc:spChg chg="mod">
          <ac:chgData name="Craig" userId="4ca67c74-3213-4250-9c32-077ebf257a4d" providerId="ADAL" clId="{FE7C10F7-EEE8-4A2E-B097-791750859DA7}" dt="2022-05-12T21:58:06.275" v="303" actId="20577"/>
          <ac:spMkLst>
            <pc:docMk/>
            <pc:sldMk cId="2742847483" sldId="259"/>
            <ac:spMk id="23" creationId="{C95F0DA0-7DD9-A826-1483-6172845E6FE2}"/>
          </ac:spMkLst>
        </pc:spChg>
        <pc:spChg chg="mod">
          <ac:chgData name="Craig" userId="4ca67c74-3213-4250-9c32-077ebf257a4d" providerId="ADAL" clId="{FE7C10F7-EEE8-4A2E-B097-791750859DA7}" dt="2022-05-12T21:55:56.433" v="258" actId="14100"/>
          <ac:spMkLst>
            <pc:docMk/>
            <pc:sldMk cId="2742847483" sldId="259"/>
            <ac:spMk id="24" creationId="{56B68E51-3F5D-53F3-4BC2-E1954807132F}"/>
          </ac:spMkLst>
        </pc:spChg>
        <pc:spChg chg="mod">
          <ac:chgData name="Craig" userId="4ca67c74-3213-4250-9c32-077ebf257a4d" providerId="ADAL" clId="{FE7C10F7-EEE8-4A2E-B097-791750859DA7}" dt="2022-05-12T21:56:09.642" v="264" actId="1076"/>
          <ac:spMkLst>
            <pc:docMk/>
            <pc:sldMk cId="2742847483" sldId="259"/>
            <ac:spMk id="25" creationId="{F8276064-1394-0C95-F070-F61E4C220968}"/>
          </ac:spMkLst>
        </pc:spChg>
        <pc:spChg chg="mod">
          <ac:chgData name="Craig" userId="4ca67c74-3213-4250-9c32-077ebf257a4d" providerId="ADAL" clId="{FE7C10F7-EEE8-4A2E-B097-791750859DA7}" dt="2022-05-12T21:56:09.642" v="264" actId="1076"/>
          <ac:spMkLst>
            <pc:docMk/>
            <pc:sldMk cId="2742847483" sldId="259"/>
            <ac:spMk id="26" creationId="{AE4F3C93-0F5B-61C4-38E2-54784438BBF3}"/>
          </ac:spMkLst>
        </pc:spChg>
        <pc:spChg chg="mod">
          <ac:chgData name="Craig" userId="4ca67c74-3213-4250-9c32-077ebf257a4d" providerId="ADAL" clId="{FE7C10F7-EEE8-4A2E-B097-791750859DA7}" dt="2022-05-12T22:01:57.894" v="348" actId="1076"/>
          <ac:spMkLst>
            <pc:docMk/>
            <pc:sldMk cId="2742847483" sldId="259"/>
            <ac:spMk id="30" creationId="{B518EA1D-CD97-0864-068A-5C017844D068}"/>
          </ac:spMkLst>
        </pc:spChg>
        <pc:spChg chg="mod">
          <ac:chgData name="Craig" userId="4ca67c74-3213-4250-9c32-077ebf257a4d" providerId="ADAL" clId="{FE7C10F7-EEE8-4A2E-B097-791750859DA7}" dt="2022-05-12T21:56:19.433" v="267" actId="1076"/>
          <ac:spMkLst>
            <pc:docMk/>
            <pc:sldMk cId="2742847483" sldId="259"/>
            <ac:spMk id="31" creationId="{747ACB7C-C039-D0D6-7129-6646BAEC4F72}"/>
          </ac:spMkLst>
        </pc:spChg>
        <pc:spChg chg="mod">
          <ac:chgData name="Craig" userId="4ca67c74-3213-4250-9c32-077ebf257a4d" providerId="ADAL" clId="{FE7C10F7-EEE8-4A2E-B097-791750859DA7}" dt="2022-05-12T21:56:28.916" v="269" actId="14100"/>
          <ac:spMkLst>
            <pc:docMk/>
            <pc:sldMk cId="2742847483" sldId="259"/>
            <ac:spMk id="53" creationId="{74EE8303-7EB1-2B13-4419-44F26E1EE189}"/>
          </ac:spMkLst>
        </pc:spChg>
        <pc:spChg chg="mod">
          <ac:chgData name="Craig" userId="4ca67c74-3213-4250-9c32-077ebf257a4d" providerId="ADAL" clId="{FE7C10F7-EEE8-4A2E-B097-791750859DA7}" dt="2022-05-12T21:56:38.954" v="272" actId="1076"/>
          <ac:spMkLst>
            <pc:docMk/>
            <pc:sldMk cId="2742847483" sldId="259"/>
            <ac:spMk id="56" creationId="{B518EA1D-CD97-0864-068A-5C017844D068}"/>
          </ac:spMkLst>
        </pc:spChg>
        <pc:spChg chg="mod">
          <ac:chgData name="Craig" userId="4ca67c74-3213-4250-9c32-077ebf257a4d" providerId="ADAL" clId="{FE7C10F7-EEE8-4A2E-B097-791750859DA7}" dt="2022-05-12T21:56:38.954" v="272" actId="1076"/>
          <ac:spMkLst>
            <pc:docMk/>
            <pc:sldMk cId="2742847483" sldId="259"/>
            <ac:spMk id="58" creationId="{747ACB7C-C039-D0D6-7129-6646BAEC4F72}"/>
          </ac:spMkLst>
        </pc:spChg>
        <pc:spChg chg="mod">
          <ac:chgData name="Craig" userId="4ca67c74-3213-4250-9c32-077ebf257a4d" providerId="ADAL" clId="{FE7C10F7-EEE8-4A2E-B097-791750859DA7}" dt="2022-05-12T21:56:40.916" v="273" actId="1076"/>
          <ac:spMkLst>
            <pc:docMk/>
            <pc:sldMk cId="2742847483" sldId="259"/>
            <ac:spMk id="77" creationId="{C3AC34A6-4691-177E-321D-312CB1A0E2CB}"/>
          </ac:spMkLst>
        </pc:spChg>
        <pc:spChg chg="mod">
          <ac:chgData name="Craig" userId="4ca67c74-3213-4250-9c32-077ebf257a4d" providerId="ADAL" clId="{FE7C10F7-EEE8-4A2E-B097-791750859DA7}" dt="2022-05-12T22:02:04.398" v="349" actId="1076"/>
          <ac:spMkLst>
            <pc:docMk/>
            <pc:sldMk cId="2742847483" sldId="259"/>
            <ac:spMk id="83" creationId="{73BB7260-E9DE-318D-7C02-680525F8C75F}"/>
          </ac:spMkLst>
        </pc:spChg>
        <pc:spChg chg="add del mod">
          <ac:chgData name="Craig" userId="4ca67c74-3213-4250-9c32-077ebf257a4d" providerId="ADAL" clId="{FE7C10F7-EEE8-4A2E-B097-791750859DA7}" dt="2022-05-12T21:51:37.917" v="135" actId="478"/>
          <ac:spMkLst>
            <pc:docMk/>
            <pc:sldMk cId="2742847483" sldId="259"/>
            <ac:spMk id="126" creationId="{0A97E6DC-BF84-9EAC-D3E8-F22E88B1B9B6}"/>
          </ac:spMkLst>
        </pc:spChg>
        <pc:spChg chg="add mod">
          <ac:chgData name="Craig" userId="4ca67c74-3213-4250-9c32-077ebf257a4d" providerId="ADAL" clId="{FE7C10F7-EEE8-4A2E-B097-791750859DA7}" dt="2022-05-12T21:56:51.774" v="276" actId="1076"/>
          <ac:spMkLst>
            <pc:docMk/>
            <pc:sldMk cId="2742847483" sldId="259"/>
            <ac:spMk id="130" creationId="{F67E31D3-CD40-1190-0CDD-3ECDD3E5D9A1}"/>
          </ac:spMkLst>
        </pc:spChg>
        <pc:spChg chg="add mod">
          <ac:chgData name="Craig" userId="4ca67c74-3213-4250-9c32-077ebf257a4d" providerId="ADAL" clId="{FE7C10F7-EEE8-4A2E-B097-791750859DA7}" dt="2022-05-12T22:00:44.950" v="336" actId="207"/>
          <ac:spMkLst>
            <pc:docMk/>
            <pc:sldMk cId="2742847483" sldId="259"/>
            <ac:spMk id="190" creationId="{9C5503C3-97C3-245A-C13B-A71708CEA948}"/>
          </ac:spMkLst>
        </pc:spChg>
        <pc:spChg chg="add mod">
          <ac:chgData name="Craig" userId="4ca67c74-3213-4250-9c32-077ebf257a4d" providerId="ADAL" clId="{FE7C10F7-EEE8-4A2E-B097-791750859DA7}" dt="2022-05-12T21:59:17.246" v="318" actId="207"/>
          <ac:spMkLst>
            <pc:docMk/>
            <pc:sldMk cId="2742847483" sldId="259"/>
            <ac:spMk id="191" creationId="{95CCD7D3-7C49-04DF-590C-2B0496D1BC75}"/>
          </ac:spMkLst>
        </pc:spChg>
        <pc:spChg chg="add del mod">
          <ac:chgData name="Craig" userId="4ca67c74-3213-4250-9c32-077ebf257a4d" providerId="ADAL" clId="{FE7C10F7-EEE8-4A2E-B097-791750859DA7}" dt="2022-05-12T21:56:04.896" v="263" actId="478"/>
          <ac:spMkLst>
            <pc:docMk/>
            <pc:sldMk cId="2742847483" sldId="259"/>
            <ac:spMk id="199" creationId="{E5D8DCE0-A980-8F4A-2782-5735BE007CEA}"/>
          </ac:spMkLst>
        </pc:spChg>
        <pc:spChg chg="add del mod">
          <ac:chgData name="Craig" userId="4ca67c74-3213-4250-9c32-077ebf257a4d" providerId="ADAL" clId="{FE7C10F7-EEE8-4A2E-B097-791750859DA7}" dt="2022-05-12T21:56:04.896" v="263" actId="478"/>
          <ac:spMkLst>
            <pc:docMk/>
            <pc:sldMk cId="2742847483" sldId="259"/>
            <ac:spMk id="200" creationId="{179ED00F-5A57-1E0C-EB03-13329F318B76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3" creationId="{A45FFA32-9857-8A69-CD37-8F7B09BD149C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4" creationId="{6BC4BCC1-DD5B-D1C8-0BF1-43DF88BFE20E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5" creationId="{F962EEA0-F540-A816-BE2C-0B6984748461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7" creationId="{435C75D6-98B9-4E1C-323E-5853BEED65CE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8" creationId="{BDE15256-46D3-9EF2-BC9F-7CD15A0C9983}"/>
          </ac:spMkLst>
        </pc:spChg>
        <pc:spChg chg="mod">
          <ac:chgData name="Craig" userId="4ca67c74-3213-4250-9c32-077ebf257a4d" providerId="ADAL" clId="{FE7C10F7-EEE8-4A2E-B097-791750859DA7}" dt="2022-05-12T21:58:38.720" v="307"/>
          <ac:spMkLst>
            <pc:docMk/>
            <pc:sldMk cId="2742847483" sldId="259"/>
            <ac:spMk id="259" creationId="{170F1C45-B5CC-EC7C-6C45-DC2C3063813F}"/>
          </ac:spMkLst>
        </pc:spChg>
        <pc:spChg chg="add del mod">
          <ac:chgData name="Craig" userId="4ca67c74-3213-4250-9c32-077ebf257a4d" providerId="ADAL" clId="{FE7C10F7-EEE8-4A2E-B097-791750859DA7}" dt="2022-05-12T21:59:23.785" v="320" actId="478"/>
          <ac:spMkLst>
            <pc:docMk/>
            <pc:sldMk cId="2742847483" sldId="259"/>
            <ac:spMk id="261" creationId="{3895AF2B-C0BB-74D6-8F76-680D197346A6}"/>
          </ac:spMkLst>
        </pc:spChg>
        <pc:spChg chg="add del mod">
          <ac:chgData name="Craig" userId="4ca67c74-3213-4250-9c32-077ebf257a4d" providerId="ADAL" clId="{FE7C10F7-EEE8-4A2E-B097-791750859DA7}" dt="2022-05-12T22:00:57.495" v="339" actId="14100"/>
          <ac:spMkLst>
            <pc:docMk/>
            <pc:sldMk cId="2742847483" sldId="259"/>
            <ac:spMk id="262" creationId="{1B522982-DF59-A9B2-1FCA-7F4B2CBAD773}"/>
          </ac:spMkLst>
        </pc:spChg>
        <pc:spChg chg="add mod">
          <ac:chgData name="Craig" userId="4ca67c74-3213-4250-9c32-077ebf257a4d" providerId="ADAL" clId="{FE7C10F7-EEE8-4A2E-B097-791750859DA7}" dt="2022-05-12T22:00:39.815" v="335" actId="208"/>
          <ac:spMkLst>
            <pc:docMk/>
            <pc:sldMk cId="2742847483" sldId="259"/>
            <ac:spMk id="263" creationId="{00F243BC-EC03-82CE-770D-514F53142455}"/>
          </ac:spMkLst>
        </pc:spChg>
        <pc:spChg chg="add del mod">
          <ac:chgData name="Craig" userId="4ca67c74-3213-4250-9c32-077ebf257a4d" providerId="ADAL" clId="{FE7C10F7-EEE8-4A2E-B097-791750859DA7}" dt="2022-05-12T21:59:10.116" v="317" actId="478"/>
          <ac:spMkLst>
            <pc:docMk/>
            <pc:sldMk cId="2742847483" sldId="259"/>
            <ac:spMk id="264" creationId="{08EA21A1-EC6F-38EE-5912-C87FE954CB68}"/>
          </ac:spMkLst>
        </pc:spChg>
        <pc:grpChg chg="add del mod">
          <ac:chgData name="Craig" userId="4ca67c74-3213-4250-9c32-077ebf257a4d" providerId="ADAL" clId="{FE7C10F7-EEE8-4A2E-B097-791750859DA7}" dt="2022-05-12T21:58:44.157" v="310" actId="478"/>
          <ac:grpSpMkLst>
            <pc:docMk/>
            <pc:sldMk cId="2742847483" sldId="259"/>
            <ac:grpSpMk id="252" creationId="{4F371153-8D7A-FB69-8E3D-F60AB172CF8C}"/>
          </ac:grpSpMkLst>
        </pc:grpChg>
        <pc:picChg chg="mod">
          <ac:chgData name="Craig" userId="4ca67c74-3213-4250-9c32-077ebf257a4d" providerId="ADAL" clId="{FE7C10F7-EEE8-4A2E-B097-791750859DA7}" dt="2022-05-12T21:58:38.720" v="307"/>
          <ac:picMkLst>
            <pc:docMk/>
            <pc:sldMk cId="2742847483" sldId="259"/>
            <ac:picMk id="256" creationId="{5AB7018C-55BD-F9F7-45C1-50AB480B0E5E}"/>
          </ac:picMkLst>
        </pc:picChg>
        <pc:picChg chg="add mod">
          <ac:chgData name="Craig" userId="4ca67c74-3213-4250-9c32-077ebf257a4d" providerId="ADAL" clId="{FE7C10F7-EEE8-4A2E-B097-791750859DA7}" dt="2022-05-12T21:59:03.248" v="314" actId="14100"/>
          <ac:picMkLst>
            <pc:docMk/>
            <pc:sldMk cId="2742847483" sldId="259"/>
            <ac:picMk id="260" creationId="{63E869A7-85D3-54B4-9B2C-D18CAE765EC6}"/>
          </ac:picMkLst>
        </pc:picChg>
        <pc:cxnChg chg="mod">
          <ac:chgData name="Craig" userId="4ca67c74-3213-4250-9c32-077ebf257a4d" providerId="ADAL" clId="{FE7C10F7-EEE8-4A2E-B097-791750859DA7}" dt="2022-05-12T21:56:54.550" v="278" actId="1076"/>
          <ac:cxnSpMkLst>
            <pc:docMk/>
            <pc:sldMk cId="2742847483" sldId="259"/>
            <ac:cxnSpMk id="35" creationId="{F62D40A9-9DFC-98ED-C7D2-835B188E7142}"/>
          </ac:cxnSpMkLst>
        </pc:cxnChg>
        <pc:cxnChg chg="mod">
          <ac:chgData name="Craig" userId="4ca67c74-3213-4250-9c32-077ebf257a4d" providerId="ADAL" clId="{FE7C10F7-EEE8-4A2E-B097-791750859DA7}" dt="2022-05-12T21:55:56.433" v="258" actId="14100"/>
          <ac:cxnSpMkLst>
            <pc:docMk/>
            <pc:sldMk cId="2742847483" sldId="259"/>
            <ac:cxnSpMk id="42" creationId="{08286D2E-ABD3-80DC-E555-6A527E4FB1B0}"/>
          </ac:cxnSpMkLst>
        </pc:cxnChg>
        <pc:cxnChg chg="mod">
          <ac:chgData name="Craig" userId="4ca67c74-3213-4250-9c32-077ebf257a4d" providerId="ADAL" clId="{FE7C10F7-EEE8-4A2E-B097-791750859DA7}" dt="2022-05-12T21:56:09.642" v="264" actId="1076"/>
          <ac:cxnSpMkLst>
            <pc:docMk/>
            <pc:sldMk cId="2742847483" sldId="259"/>
            <ac:cxnSpMk id="45" creationId="{3FC83DE5-A6C4-2683-57D7-01B4FE0899DD}"/>
          </ac:cxnSpMkLst>
        </pc:cxnChg>
        <pc:cxnChg chg="mod">
          <ac:chgData name="Craig" userId="4ca67c74-3213-4250-9c32-077ebf257a4d" providerId="ADAL" clId="{FE7C10F7-EEE8-4A2E-B097-791750859DA7}" dt="2022-05-12T21:56:09.642" v="264" actId="1076"/>
          <ac:cxnSpMkLst>
            <pc:docMk/>
            <pc:sldMk cId="2742847483" sldId="259"/>
            <ac:cxnSpMk id="49" creationId="{851E03DC-426D-5177-2327-F34608F4A4A0}"/>
          </ac:cxnSpMkLst>
        </pc:cxnChg>
        <pc:cxnChg chg="mod">
          <ac:chgData name="Craig" userId="4ca67c74-3213-4250-9c32-077ebf257a4d" providerId="ADAL" clId="{FE7C10F7-EEE8-4A2E-B097-791750859DA7}" dt="2022-05-12T21:57:20.430" v="291" actId="14100"/>
          <ac:cxnSpMkLst>
            <pc:docMk/>
            <pc:sldMk cId="2742847483" sldId="259"/>
            <ac:cxnSpMk id="52" creationId="{233BD19B-419B-BD1B-AB94-28D1B1522FFD}"/>
          </ac:cxnSpMkLst>
        </pc:cxnChg>
        <pc:cxnChg chg="mod">
          <ac:chgData name="Craig" userId="4ca67c74-3213-4250-9c32-077ebf257a4d" providerId="ADAL" clId="{FE7C10F7-EEE8-4A2E-B097-791750859DA7}" dt="2022-05-12T21:56:15.314" v="266" actId="14100"/>
          <ac:cxnSpMkLst>
            <pc:docMk/>
            <pc:sldMk cId="2742847483" sldId="259"/>
            <ac:cxnSpMk id="57" creationId="{3EA51727-0E7E-E819-F631-977B0C976064}"/>
          </ac:cxnSpMkLst>
        </pc:cxnChg>
        <pc:cxnChg chg="mod">
          <ac:chgData name="Craig" userId="4ca67c74-3213-4250-9c32-077ebf257a4d" providerId="ADAL" clId="{FE7C10F7-EEE8-4A2E-B097-791750859DA7}" dt="2022-05-12T21:56:38.954" v="272" actId="1076"/>
          <ac:cxnSpMkLst>
            <pc:docMk/>
            <pc:sldMk cId="2742847483" sldId="259"/>
            <ac:cxnSpMk id="59" creationId="{9744813F-92FE-08B6-5053-9BBFE80B1DD7}"/>
          </ac:cxnSpMkLst>
        </pc:cxnChg>
        <pc:cxnChg chg="mod">
          <ac:chgData name="Craig" userId="4ca67c74-3213-4250-9c32-077ebf257a4d" providerId="ADAL" clId="{FE7C10F7-EEE8-4A2E-B097-791750859DA7}" dt="2022-05-12T21:56:38.954" v="272" actId="1076"/>
          <ac:cxnSpMkLst>
            <pc:docMk/>
            <pc:sldMk cId="2742847483" sldId="259"/>
            <ac:cxnSpMk id="60" creationId="{E7126E30-14F2-9C0D-4724-CF6A97380373}"/>
          </ac:cxnSpMkLst>
        </pc:cxnChg>
        <pc:cxnChg chg="mod">
          <ac:chgData name="Craig" userId="4ca67c74-3213-4250-9c32-077ebf257a4d" providerId="ADAL" clId="{FE7C10F7-EEE8-4A2E-B097-791750859DA7}" dt="2022-05-12T21:56:19.433" v="267" actId="1076"/>
          <ac:cxnSpMkLst>
            <pc:docMk/>
            <pc:sldMk cId="2742847483" sldId="259"/>
            <ac:cxnSpMk id="62" creationId="{9744813F-92FE-08B6-5053-9BBFE80B1DD7}"/>
          </ac:cxnSpMkLst>
        </pc:cxnChg>
        <pc:cxnChg chg="mod">
          <ac:chgData name="Craig" userId="4ca67c74-3213-4250-9c32-077ebf257a4d" providerId="ADAL" clId="{FE7C10F7-EEE8-4A2E-B097-791750859DA7}" dt="2022-05-12T22:01:57.894" v="348" actId="1076"/>
          <ac:cxnSpMkLst>
            <pc:docMk/>
            <pc:sldMk cId="2742847483" sldId="259"/>
            <ac:cxnSpMk id="65" creationId="{E7126E30-14F2-9C0D-4724-CF6A97380373}"/>
          </ac:cxnSpMkLst>
        </pc:cxnChg>
        <pc:cxnChg chg="mod">
          <ac:chgData name="Craig" userId="4ca67c74-3213-4250-9c32-077ebf257a4d" providerId="ADAL" clId="{FE7C10F7-EEE8-4A2E-B097-791750859DA7}" dt="2022-05-12T21:56:28.916" v="269" actId="14100"/>
          <ac:cxnSpMkLst>
            <pc:docMk/>
            <pc:sldMk cId="2742847483" sldId="259"/>
            <ac:cxnSpMk id="68" creationId="{71DF8B57-026C-9238-C305-CF3C26BA7703}"/>
          </ac:cxnSpMkLst>
        </pc:cxnChg>
        <pc:cxnChg chg="mod">
          <ac:chgData name="Craig" userId="4ca67c74-3213-4250-9c32-077ebf257a4d" providerId="ADAL" clId="{FE7C10F7-EEE8-4A2E-B097-791750859DA7}" dt="2022-05-12T21:57:08.834" v="288" actId="33986"/>
          <ac:cxnSpMkLst>
            <pc:docMk/>
            <pc:sldMk cId="2742847483" sldId="259"/>
            <ac:cxnSpMk id="73" creationId="{9744813F-92FE-08B6-5053-9BBFE80B1DD7}"/>
          </ac:cxnSpMkLst>
        </pc:cxnChg>
        <pc:cxnChg chg="mod">
          <ac:chgData name="Craig" userId="4ca67c74-3213-4250-9c32-077ebf257a4d" providerId="ADAL" clId="{FE7C10F7-EEE8-4A2E-B097-791750859DA7}" dt="2022-05-12T22:01:57.894" v="348" actId="1076"/>
          <ac:cxnSpMkLst>
            <pc:docMk/>
            <pc:sldMk cId="2742847483" sldId="259"/>
            <ac:cxnSpMk id="76" creationId="{595578DB-E14D-94D5-8680-B749946BD8FC}"/>
          </ac:cxnSpMkLst>
        </pc:cxnChg>
        <pc:cxnChg chg="mod">
          <ac:chgData name="Craig" userId="4ca67c74-3213-4250-9c32-077ebf257a4d" providerId="ADAL" clId="{FE7C10F7-EEE8-4A2E-B097-791750859DA7}" dt="2022-05-12T21:56:40.916" v="273" actId="1076"/>
          <ac:cxnSpMkLst>
            <pc:docMk/>
            <pc:sldMk cId="2742847483" sldId="259"/>
            <ac:cxnSpMk id="108" creationId="{E7126E30-14F2-9C0D-4724-CF6A97380373}"/>
          </ac:cxnSpMkLst>
        </pc:cxnChg>
        <pc:cxnChg chg="add mod">
          <ac:chgData name="Craig" userId="4ca67c74-3213-4250-9c32-077ebf257a4d" providerId="ADAL" clId="{FE7C10F7-EEE8-4A2E-B097-791750859DA7}" dt="2022-05-12T21:57:37.222" v="295" actId="1076"/>
          <ac:cxnSpMkLst>
            <pc:docMk/>
            <pc:sldMk cId="2742847483" sldId="259"/>
            <ac:cxnSpMk id="242" creationId="{D4A919F2-3768-23C2-0DC6-521B26B5BEDA}"/>
          </ac:cxnSpMkLst>
        </pc:cxnChg>
        <pc:cxnChg chg="add mod">
          <ac:chgData name="Craig" userId="4ca67c74-3213-4250-9c32-077ebf257a4d" providerId="ADAL" clId="{FE7C10F7-EEE8-4A2E-B097-791750859DA7}" dt="2022-05-12T21:57:44.320" v="298" actId="14100"/>
          <ac:cxnSpMkLst>
            <pc:docMk/>
            <pc:sldMk cId="2742847483" sldId="259"/>
            <ac:cxnSpMk id="246" creationId="{395181A2-73B7-134C-6B8C-A113900F03AE}"/>
          </ac:cxnSpMkLst>
        </pc:cxnChg>
        <pc:cxnChg chg="add mod">
          <ac:chgData name="Craig" userId="4ca67c74-3213-4250-9c32-077ebf257a4d" providerId="ADAL" clId="{FE7C10F7-EEE8-4A2E-B097-791750859DA7}" dt="2022-05-12T21:57:48.902" v="301" actId="14100"/>
          <ac:cxnSpMkLst>
            <pc:docMk/>
            <pc:sldMk cId="2742847483" sldId="259"/>
            <ac:cxnSpMk id="249" creationId="{F81A2623-3D00-76C6-7307-43319428F911}"/>
          </ac:cxnSpMkLst>
        </pc:cxnChg>
        <pc:cxnChg chg="add mod">
          <ac:chgData name="Craig" userId="4ca67c74-3213-4250-9c32-077ebf257a4d" providerId="ADAL" clId="{FE7C10F7-EEE8-4A2E-B097-791750859DA7}" dt="2022-05-12T22:03:45.046" v="360" actId="208"/>
          <ac:cxnSpMkLst>
            <pc:docMk/>
            <pc:sldMk cId="2742847483" sldId="259"/>
            <ac:cxnSpMk id="266" creationId="{5F7AE25D-32EF-AE5D-8CBD-96D02B870B4E}"/>
          </ac:cxnSpMkLst>
        </pc:cxnChg>
        <pc:cxnChg chg="add mod">
          <ac:chgData name="Craig" userId="4ca67c74-3213-4250-9c32-077ebf257a4d" providerId="ADAL" clId="{FE7C10F7-EEE8-4A2E-B097-791750859DA7}" dt="2022-05-12T22:03:45.046" v="360" actId="208"/>
          <ac:cxnSpMkLst>
            <pc:docMk/>
            <pc:sldMk cId="2742847483" sldId="259"/>
            <ac:cxnSpMk id="268" creationId="{F832118E-EFD0-A5B5-FB1A-57B3F279449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D3E7-4794-0F90-5C7B-F1E712D98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65DEC-5321-3E9A-B12E-6797B3E08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344B3-F946-59D6-7352-42503303A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FE5F0-3554-D879-5D78-FF5889B1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E89F7-17E0-EC75-AB59-B69B43EE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63C3-EEA5-9CF9-8F33-547825B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97F81-F81B-3278-3A61-BAE2DB375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05AE-5B5E-4A15-1F3A-62C637F4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B20E-37FB-A148-C1FE-9070A6D9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F2BA3-C88D-F14D-1200-A23D0F4C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2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588F4-320B-F4C2-CB67-FE2CF32B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F7D7F-E39C-C94E-4850-297D054D7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1FAC8-C885-1A77-A386-E2E1B2BF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EEBB-CA35-4518-AB08-C396F9A1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CCA9-02F7-6C17-8C49-17159C0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8E3B-F792-8491-6ACA-73E6357F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FAA37-2003-44D0-4545-7CB797969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28FD-8881-3DBF-ED37-FA0D8E2D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A991-6A06-FB78-197D-A101997F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4726D-4441-C112-598B-39B04BF4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5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1C6B-02D7-19FC-A0B0-84691C46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FB51F-A62E-AB6D-4AB3-3A1B82829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A24C-05A7-83CE-C0F1-05532DB5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169D-D170-E534-CD25-4036603B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A69F7-E382-1617-BE3E-CDF47131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6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3F18-0A48-0681-12F6-E3AAF30F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07585-A02E-DE8A-251D-FC493198F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7B464-5F65-8D54-D747-3EBD14FFE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A100F-A68B-2F4A-3055-3FF3F8D4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F02C0-ACB8-331C-2AAC-895CB355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A9C07-7274-A86D-6FA9-E02CC189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8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EAA3-A449-3D78-7E15-6D1FF026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A2090-F640-5275-71D7-35D8CF855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6B9EB-905B-7385-7AF9-8BF46B420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9B94A-9D53-10FE-BB0D-6F5826BA5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4EEC2-FA41-2390-F812-854335D42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299114-D55F-2760-599E-9DB0400F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F7404-E64F-00B3-191C-DF4798DF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4E56A-16BA-D0FC-A85B-83A596FD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6566-FDC7-CACD-F012-02723D1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E943E-D53D-1A35-0DC5-9EFCBBBA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C15A0-0E5C-05B1-728D-8134CF5B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504D1-38F2-1D8D-33CD-09BABDB5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BA7DF-300C-A2FB-945B-A0FF3024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AA759-0060-4B08-B345-CBD4CA56F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92322-3F83-DF3F-6E0E-AC5EA943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9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E75-85E9-304B-652F-5252D91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125E-0310-C0F8-E42C-22AB2A7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35C93-31A8-AEC9-0182-D32FBACB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48F96-99CE-2C75-022B-2EB148F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3B575-5BE1-A75D-4631-0CB495B8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A2562-056D-E21E-7B0B-1CF4D0A8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9B9-353E-1EE5-FB07-FCCF5E07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73800-8D0D-87DB-FCDB-677C312B7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16661-CD02-6545-FE00-035160B9F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E3D09-E7B5-0A51-4BC4-FDD05E22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9A096-86B3-7602-6110-1F636C45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A284-059F-E625-D8ED-0FDC8091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3D016-AE7D-70A4-EB71-3BA0E68A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E95B6-9B59-69A7-BEB9-79626D793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4A915-29AF-56E0-C026-89E383C79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FB252-8882-4273-AA0F-0BE678D9E2F6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11F00-C961-B9CF-67B1-B1F42D785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C67A5-2842-56A0-589E-16754ABF3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EEDB7-AE89-46C7-9DBC-9BF32C136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9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50FA276-F4BF-B9B1-8813-99B01186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50" y="78677"/>
            <a:ext cx="4067005" cy="209160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10E68B9-9CF0-2833-A319-979791EE2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0" y="2383198"/>
            <a:ext cx="4067006" cy="2091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D2F73-1D10-36B1-4C01-6DA1769490BA}"/>
              </a:ext>
            </a:extLst>
          </p:cNvPr>
          <p:cNvSpPr txBox="1"/>
          <p:nvPr/>
        </p:nvSpPr>
        <p:spPr>
          <a:xfrm>
            <a:off x="62190" y="1800948"/>
            <a:ext cx="164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Perennial 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ACAF2-055A-C9A8-A7D4-FCBDEB219AA6}"/>
              </a:ext>
            </a:extLst>
          </p:cNvPr>
          <p:cNvSpPr txBox="1"/>
          <p:nvPr/>
        </p:nvSpPr>
        <p:spPr>
          <a:xfrm>
            <a:off x="62190" y="4019459"/>
            <a:ext cx="195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Intermittent river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7C6E30B-07CD-EA52-1088-52A9E2DF2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16" y="78677"/>
            <a:ext cx="3289788" cy="26360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ECD78F9-B572-01B5-918C-7E1955A833C1}"/>
              </a:ext>
            </a:extLst>
          </p:cNvPr>
          <p:cNvGrpSpPr/>
          <p:nvPr/>
        </p:nvGrpSpPr>
        <p:grpSpPr>
          <a:xfrm>
            <a:off x="62189" y="4503744"/>
            <a:ext cx="4099766" cy="2120546"/>
            <a:chOff x="62189" y="4503744"/>
            <a:chExt cx="4099766" cy="21205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4678754-547F-8991-7EAE-8C1B0888C3B7}"/>
                </a:ext>
              </a:extLst>
            </p:cNvPr>
            <p:cNvSpPr/>
            <p:nvPr/>
          </p:nvSpPr>
          <p:spPr>
            <a:xfrm>
              <a:off x="1570472" y="5560208"/>
              <a:ext cx="606866" cy="246027"/>
            </a:xfrm>
            <a:custGeom>
              <a:avLst/>
              <a:gdLst>
                <a:gd name="connsiteX0" fmla="*/ 606866 w 606866"/>
                <a:gd name="connsiteY0" fmla="*/ 0 h 246027"/>
                <a:gd name="connsiteX1" fmla="*/ 0 w 606866"/>
                <a:gd name="connsiteY1" fmla="*/ 246027 h 246027"/>
                <a:gd name="connsiteX2" fmla="*/ 418245 w 606866"/>
                <a:gd name="connsiteY2" fmla="*/ 241927 h 246027"/>
                <a:gd name="connsiteX3" fmla="*/ 606866 w 606866"/>
                <a:gd name="connsiteY3" fmla="*/ 0 h 2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866" h="246027">
                  <a:moveTo>
                    <a:pt x="606866" y="0"/>
                  </a:moveTo>
                  <a:lnTo>
                    <a:pt x="0" y="246027"/>
                  </a:lnTo>
                  <a:lnTo>
                    <a:pt x="418245" y="241927"/>
                  </a:lnTo>
                  <a:lnTo>
                    <a:pt x="606866" y="0"/>
                  </a:lnTo>
                  <a:close/>
                </a:path>
              </a:pathLst>
            </a:custGeom>
            <a:solidFill>
              <a:srgbClr val="DDBB88"/>
            </a:solidFill>
            <a:ln>
              <a:solidFill>
                <a:srgbClr val="DDB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1783CE0-1DF7-49C8-5611-E5F0AD9F70FE}"/>
                </a:ext>
              </a:extLst>
            </p:cNvPr>
            <p:cNvSpPr/>
            <p:nvPr/>
          </p:nvSpPr>
          <p:spPr>
            <a:xfrm>
              <a:off x="463351" y="5511003"/>
              <a:ext cx="262428" cy="291132"/>
            </a:xfrm>
            <a:custGeom>
              <a:avLst/>
              <a:gdLst>
                <a:gd name="connsiteX0" fmla="*/ 0 w 262428"/>
                <a:gd name="connsiteY0" fmla="*/ 0 h 291132"/>
                <a:gd name="connsiteX1" fmla="*/ 262428 w 262428"/>
                <a:gd name="connsiteY1" fmla="*/ 287031 h 291132"/>
                <a:gd name="connsiteX2" fmla="*/ 114812 w 262428"/>
                <a:gd name="connsiteY2" fmla="*/ 291132 h 291132"/>
                <a:gd name="connsiteX3" fmla="*/ 0 w 262428"/>
                <a:gd name="connsiteY3" fmla="*/ 0 h 29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428" h="291132">
                  <a:moveTo>
                    <a:pt x="0" y="0"/>
                  </a:moveTo>
                  <a:lnTo>
                    <a:pt x="262428" y="287031"/>
                  </a:lnTo>
                  <a:lnTo>
                    <a:pt x="114812" y="291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BB88"/>
            </a:solidFill>
            <a:ln>
              <a:solidFill>
                <a:srgbClr val="DDB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1AFB6F-E13F-B9D7-80D9-765DF6F9DFD0}"/>
                </a:ext>
              </a:extLst>
            </p:cNvPr>
            <p:cNvSpPr/>
            <p:nvPr/>
          </p:nvSpPr>
          <p:spPr>
            <a:xfrm>
              <a:off x="582264" y="5798034"/>
              <a:ext cx="1431056" cy="246027"/>
            </a:xfrm>
            <a:custGeom>
              <a:avLst/>
              <a:gdLst>
                <a:gd name="connsiteX0" fmla="*/ 147617 w 1324445"/>
                <a:gd name="connsiteY0" fmla="*/ 241927 h 246027"/>
                <a:gd name="connsiteX1" fmla="*/ 1053816 w 1324445"/>
                <a:gd name="connsiteY1" fmla="*/ 246027 h 246027"/>
                <a:gd name="connsiteX2" fmla="*/ 1324445 w 1324445"/>
                <a:gd name="connsiteY2" fmla="*/ 12301 h 246027"/>
                <a:gd name="connsiteX3" fmla="*/ 0 w 1324445"/>
                <a:gd name="connsiteY3" fmla="*/ 0 h 246027"/>
                <a:gd name="connsiteX4" fmla="*/ 147617 w 1324445"/>
                <a:gd name="connsiteY4" fmla="*/ 241927 h 24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445" h="246027">
                  <a:moveTo>
                    <a:pt x="147617" y="241927"/>
                  </a:moveTo>
                  <a:lnTo>
                    <a:pt x="1053816" y="246027"/>
                  </a:lnTo>
                  <a:lnTo>
                    <a:pt x="1324445" y="12301"/>
                  </a:lnTo>
                  <a:lnTo>
                    <a:pt x="0" y="0"/>
                  </a:lnTo>
                  <a:lnTo>
                    <a:pt x="147617" y="241927"/>
                  </a:lnTo>
                  <a:close/>
                </a:path>
              </a:pathLst>
            </a:custGeom>
            <a:solidFill>
              <a:srgbClr val="DDBB88"/>
            </a:solidFill>
            <a:ln>
              <a:solidFill>
                <a:srgbClr val="DDBB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DCA2B9F-1F89-431A-B03A-2B7042B9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950" y="4503744"/>
              <a:ext cx="4067005" cy="20916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61B303-EFBE-6360-7B3D-38EFB490845B}"/>
                </a:ext>
              </a:extLst>
            </p:cNvPr>
            <p:cNvSpPr txBox="1"/>
            <p:nvPr/>
          </p:nvSpPr>
          <p:spPr>
            <a:xfrm>
              <a:off x="62189" y="6254958"/>
              <a:ext cx="1877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Ephemeral river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BFDC8B-C769-9DE6-178E-84E3F3E42166}"/>
                </a:ext>
              </a:extLst>
            </p:cNvPr>
            <p:cNvSpPr txBox="1"/>
            <p:nvPr/>
          </p:nvSpPr>
          <p:spPr>
            <a:xfrm>
              <a:off x="1000850" y="5529192"/>
              <a:ext cx="524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river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C08286-EF1D-858A-8311-8FB5BFA557F1}"/>
                </a:ext>
              </a:extLst>
            </p:cNvPr>
            <p:cNvSpPr/>
            <p:nvPr/>
          </p:nvSpPr>
          <p:spPr>
            <a:xfrm>
              <a:off x="1000850" y="6073004"/>
              <a:ext cx="376901" cy="153012"/>
            </a:xfrm>
            <a:prstGeom prst="rect">
              <a:avLst/>
            </a:prstGeom>
            <a:solidFill>
              <a:srgbClr val="88C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C11E39-6B05-E5C2-F458-05C3E712D95B}"/>
              </a:ext>
            </a:extLst>
          </p:cNvPr>
          <p:cNvSpPr txBox="1"/>
          <p:nvPr/>
        </p:nvSpPr>
        <p:spPr>
          <a:xfrm>
            <a:off x="4763934" y="312739"/>
            <a:ext cx="30548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</a:rPr>
              <a:t>Navigable Water Protection Rule 2020: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“[Regulated] surface water channels must flow more often than just after a single precipitation event—that is, tributaries must be perennial or intermittent”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/>
          <a:stretch/>
        </p:blipFill>
        <p:spPr>
          <a:xfrm>
            <a:off x="5178359" y="3561144"/>
            <a:ext cx="5817497" cy="30082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8358" y="6384736"/>
            <a:ext cx="106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5713143" y="4204125"/>
            <a:ext cx="1136544" cy="119083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56146" y="4730212"/>
            <a:ext cx="1136544" cy="119083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33863" y="3285474"/>
            <a:ext cx="41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We’re trying to distinguish between these</a:t>
            </a:r>
          </a:p>
        </p:txBody>
      </p:sp>
    </p:spTree>
    <p:extLst>
      <p:ext uri="{BB962C8B-B14F-4D97-AF65-F5344CB8AC3E}">
        <p14:creationId xmlns:p14="http://schemas.microsoft.com/office/powerpoint/2010/main" val="270704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E1D-BCEA-389F-FDE5-3A471308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1711"/>
          </a:xfrm>
        </p:spPr>
        <p:txBody>
          <a:bodyPr/>
          <a:lstStyle/>
          <a:p>
            <a:r>
              <a:rPr lang="en-US" dirty="0"/>
              <a:t>Problems with gage-based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AD15-3966-441F-03CE-03C141846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959"/>
            <a:ext cx="10515600" cy="3811004"/>
          </a:xfrm>
        </p:spPr>
        <p:txBody>
          <a:bodyPr>
            <a:normAutofit/>
          </a:bodyPr>
          <a:lstStyle/>
          <a:p>
            <a:r>
              <a:rPr lang="en-US" dirty="0"/>
              <a:t>Bias in gage locations, particularly </a:t>
            </a:r>
            <a:r>
              <a:rPr lang="en-US" dirty="0" err="1"/>
              <a:t>w.r.t.</a:t>
            </a:r>
            <a:r>
              <a:rPr lang="en-US" dirty="0"/>
              <a:t> to non-perennial streams</a:t>
            </a:r>
          </a:p>
          <a:p>
            <a:pPr lvl="1"/>
            <a:r>
              <a:rPr lang="en-US" dirty="0" err="1"/>
              <a:t>Krabbenhoft</a:t>
            </a:r>
            <a:r>
              <a:rPr lang="en-US" dirty="0"/>
              <a:t> et al 2022</a:t>
            </a:r>
          </a:p>
          <a:p>
            <a:r>
              <a:rPr lang="en-US" dirty="0"/>
              <a:t>VERY few gauges are truly ephemeral (i.e. no baseflow) meaning data-driven modeling is nearly impossible</a:t>
            </a:r>
          </a:p>
          <a:p>
            <a:pPr lvl="1"/>
            <a:r>
              <a:rPr lang="en-US" dirty="0"/>
              <a:t>I did a hydrograph separation on ~7,000 </a:t>
            </a:r>
            <a:r>
              <a:rPr lang="en-US" dirty="0" err="1"/>
              <a:t>streamgauges</a:t>
            </a:r>
            <a:r>
              <a:rPr lang="en-US" dirty="0"/>
              <a:t> and 53 had 0 baseflow</a:t>
            </a:r>
          </a:p>
          <a:p>
            <a:pPr lvl="1"/>
            <a:r>
              <a:rPr lang="en-US" dirty="0"/>
              <a:t>Could serve as verification data, but not enough to train an ML model</a:t>
            </a:r>
          </a:p>
        </p:txBody>
      </p:sp>
    </p:spTree>
    <p:extLst>
      <p:ext uri="{BB962C8B-B14F-4D97-AF65-F5344CB8AC3E}">
        <p14:creationId xmlns:p14="http://schemas.microsoft.com/office/powerpoint/2010/main" val="224066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DE1D-BCEA-389F-FDE5-3A471308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1711"/>
          </a:xfrm>
        </p:spPr>
        <p:txBody>
          <a:bodyPr/>
          <a:lstStyle/>
          <a:p>
            <a:r>
              <a:rPr lang="en-US" dirty="0"/>
              <a:t>Alternative approach to data-driven modeling: a geomorphic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AD15-3966-441F-03CE-03C141846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959"/>
            <a:ext cx="10515600" cy="3811004"/>
          </a:xfrm>
        </p:spPr>
        <p:txBody>
          <a:bodyPr>
            <a:normAutofit/>
          </a:bodyPr>
          <a:lstStyle/>
          <a:p>
            <a:r>
              <a:rPr lang="en-US" dirty="0"/>
              <a:t>Use modeled water table depths and catchment water balance</a:t>
            </a:r>
          </a:p>
          <a:p>
            <a:r>
              <a:rPr lang="en-US" dirty="0"/>
              <a:t>Fan et al 2017; 2013 global water table depth map!</a:t>
            </a:r>
          </a:p>
          <a:p>
            <a:pPr lvl="1"/>
            <a:r>
              <a:rPr lang="en-US" dirty="0"/>
              <a:t>Full soil water balance at 1km resolution forced by atmospheric/ecohydrological observations</a:t>
            </a:r>
          </a:p>
          <a:p>
            <a:pPr lvl="2"/>
            <a:r>
              <a:rPr lang="en-US" dirty="0"/>
              <a:t>Yields mean monthly water table depths</a:t>
            </a:r>
          </a:p>
          <a:p>
            <a:r>
              <a:rPr lang="en-US" dirty="0"/>
              <a:t>Calibrated/validated in North America using 1,000,000+ well depth measurements</a:t>
            </a:r>
          </a:p>
        </p:txBody>
      </p:sp>
    </p:spTree>
    <p:extLst>
      <p:ext uri="{BB962C8B-B14F-4D97-AF65-F5344CB8AC3E}">
        <p14:creationId xmlns:p14="http://schemas.microsoft.com/office/powerpoint/2010/main" val="188067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2541-2F16-219E-CC58-19B1F7F0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43" y="4937126"/>
            <a:ext cx="4809826" cy="1325563"/>
          </a:xfrm>
        </p:spPr>
        <p:txBody>
          <a:bodyPr>
            <a:normAutofit/>
          </a:bodyPr>
          <a:lstStyle/>
          <a:p>
            <a:r>
              <a:rPr lang="en-US" dirty="0"/>
              <a:t>Water table depths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CCFF4-6B0D-C0CA-7C3C-67E82C4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3" y="4742250"/>
            <a:ext cx="3166899" cy="2007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FAE63-5F1D-93A5-9050-965D8853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56" y="108582"/>
            <a:ext cx="10070530" cy="46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9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9F4F19-F12D-5EBF-16AF-4899E18731EA}"/>
              </a:ext>
            </a:extLst>
          </p:cNvPr>
          <p:cNvSpPr/>
          <p:nvPr/>
        </p:nvSpPr>
        <p:spPr>
          <a:xfrm>
            <a:off x="5733017" y="16044"/>
            <a:ext cx="3190037" cy="1111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water table below the river/lake/reservoir?</a:t>
            </a:r>
          </a:p>
          <a:p>
            <a:pPr algn="ctr"/>
            <a:r>
              <a:rPr lang="en-US" sz="1400" dirty="0"/>
              <a:t>(after accounting for waterbody depth)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E8303-7EB1-2B13-4419-44F26E1EE189}"/>
              </a:ext>
            </a:extLst>
          </p:cNvPr>
          <p:cNvSpPr/>
          <p:nvPr/>
        </p:nvSpPr>
        <p:spPr>
          <a:xfrm>
            <a:off x="1494897" y="2531001"/>
            <a:ext cx="2488973" cy="6058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upstream river also non-perennial?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E33F61-8022-C44E-31FD-816D2F3E9914}"/>
              </a:ext>
            </a:extLst>
          </p:cNvPr>
          <p:cNvSpPr/>
          <p:nvPr/>
        </p:nvSpPr>
        <p:spPr>
          <a:xfrm>
            <a:off x="3848381" y="389185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092184-4FDF-CCFD-D95F-F942BDCD5B1B}"/>
              </a:ext>
            </a:extLst>
          </p:cNvPr>
          <p:cNvSpPr/>
          <p:nvPr/>
        </p:nvSpPr>
        <p:spPr>
          <a:xfrm>
            <a:off x="8944884" y="1635312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5F0DA0-7DD9-A826-1483-6172845E6FE2}"/>
              </a:ext>
            </a:extLst>
          </p:cNvPr>
          <p:cNvSpPr/>
          <p:nvPr/>
        </p:nvSpPr>
        <p:spPr>
          <a:xfrm>
            <a:off x="8186300" y="5562676"/>
            <a:ext cx="2488973" cy="53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Perennial river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B68E51-3F5D-53F3-4BC2-E1954807132F}"/>
              </a:ext>
            </a:extLst>
          </p:cNvPr>
          <p:cNvSpPr/>
          <p:nvPr/>
        </p:nvSpPr>
        <p:spPr>
          <a:xfrm>
            <a:off x="3089797" y="1066583"/>
            <a:ext cx="2488973" cy="6086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this true all 12 months?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276064-1394-0C95-F070-F61E4C220968}"/>
              </a:ext>
            </a:extLst>
          </p:cNvPr>
          <p:cNvSpPr/>
          <p:nvPr/>
        </p:nvSpPr>
        <p:spPr>
          <a:xfrm>
            <a:off x="2253481" y="1955931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4F3C93-0F5B-61C4-38E2-54784438BBF3}"/>
              </a:ext>
            </a:extLst>
          </p:cNvPr>
          <p:cNvSpPr/>
          <p:nvPr/>
        </p:nvSpPr>
        <p:spPr>
          <a:xfrm>
            <a:off x="4781803" y="1945844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18EA1D-CD97-0864-068A-5C017844D068}"/>
              </a:ext>
            </a:extLst>
          </p:cNvPr>
          <p:cNvSpPr/>
          <p:nvPr/>
        </p:nvSpPr>
        <p:spPr>
          <a:xfrm>
            <a:off x="3809996" y="3416524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47ACB7C-C039-D0D6-7129-6646BAEC4F72}"/>
              </a:ext>
            </a:extLst>
          </p:cNvPr>
          <p:cNvSpPr/>
          <p:nvPr/>
        </p:nvSpPr>
        <p:spPr>
          <a:xfrm>
            <a:off x="960290" y="3432874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2D40A9-9DFC-98ED-C7D2-835B188E7142}"/>
              </a:ext>
            </a:extLst>
          </p:cNvPr>
          <p:cNvCxnSpPr>
            <a:cxnSpLocks/>
            <a:stCxn id="22" idx="4"/>
            <a:endCxn id="23" idx="0"/>
          </p:cNvCxnSpPr>
          <p:nvPr/>
        </p:nvCxnSpPr>
        <p:spPr>
          <a:xfrm>
            <a:off x="9430787" y="2000252"/>
            <a:ext cx="0" cy="3562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6C08FF-4E95-6E2D-0F5B-CBAD9A26F026}"/>
              </a:ext>
            </a:extLst>
          </p:cNvPr>
          <p:cNvCxnSpPr>
            <a:cxnSpLocks/>
            <a:stCxn id="19" idx="3"/>
            <a:endCxn id="22" idx="0"/>
          </p:cNvCxnSpPr>
          <p:nvPr/>
        </p:nvCxnSpPr>
        <p:spPr>
          <a:xfrm>
            <a:off x="8923054" y="571655"/>
            <a:ext cx="507733" cy="106365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D2F16C-64B7-2220-6407-F243A7393416}"/>
              </a:ext>
            </a:extLst>
          </p:cNvPr>
          <p:cNvCxnSpPr>
            <a:cxnSpLocks/>
            <a:stCxn id="19" idx="1"/>
            <a:endCxn id="21" idx="6"/>
          </p:cNvCxnSpPr>
          <p:nvPr/>
        </p:nvCxnSpPr>
        <p:spPr>
          <a:xfrm flipH="1">
            <a:off x="4820187" y="571655"/>
            <a:ext cx="9128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286D2E-ABD3-80DC-E555-6A527E4FB1B0}"/>
              </a:ext>
            </a:extLst>
          </p:cNvPr>
          <p:cNvCxnSpPr>
            <a:cxnSpLocks/>
            <a:stCxn id="21" idx="4"/>
            <a:endCxn id="24" idx="0"/>
          </p:cNvCxnSpPr>
          <p:nvPr/>
        </p:nvCxnSpPr>
        <p:spPr>
          <a:xfrm>
            <a:off x="4334284" y="754125"/>
            <a:ext cx="0" cy="3124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C83DE5-A6C4-2683-57D7-01B4FE0899D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5400000">
            <a:off x="3396471" y="1018118"/>
            <a:ext cx="280726" cy="159490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51E03DC-426D-5177-2327-F34608F4A4A0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16200000" flipH="1">
            <a:off x="4665676" y="1343813"/>
            <a:ext cx="270639" cy="93342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3BD19B-419B-BD1B-AB94-28D1B1522FFD}"/>
              </a:ext>
            </a:extLst>
          </p:cNvPr>
          <p:cNvCxnSpPr>
            <a:cxnSpLocks/>
            <a:stCxn id="26" idx="4"/>
            <a:endCxn id="130" idx="0"/>
          </p:cNvCxnSpPr>
          <p:nvPr/>
        </p:nvCxnSpPr>
        <p:spPr>
          <a:xfrm rot="16200000" flipH="1">
            <a:off x="4358876" y="3219613"/>
            <a:ext cx="3227902" cy="1410243"/>
          </a:xfrm>
          <a:prstGeom prst="bentConnector3">
            <a:avLst>
              <a:gd name="adj1" fmla="val 897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EA51727-0E7E-E819-F631-977B0C976064}"/>
              </a:ext>
            </a:extLst>
          </p:cNvPr>
          <p:cNvCxnSpPr>
            <a:cxnSpLocks/>
            <a:stCxn id="25" idx="4"/>
            <a:endCxn id="20" idx="0"/>
          </p:cNvCxnSpPr>
          <p:nvPr/>
        </p:nvCxnSpPr>
        <p:spPr>
          <a:xfrm>
            <a:off x="2739384" y="2320871"/>
            <a:ext cx="0" cy="210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4813F-92FE-08B6-5053-9BBFE80B1DD7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 rot="5400000">
            <a:off x="1944802" y="2638292"/>
            <a:ext cx="295974" cy="129319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26E30-14F2-9C0D-4724-CF6A97380373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 rot="16200000" flipH="1">
            <a:off x="3377829" y="2498454"/>
            <a:ext cx="279624" cy="155651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DF8B57-026C-9238-C305-CF3C26BA7703}"/>
              </a:ext>
            </a:extLst>
          </p:cNvPr>
          <p:cNvCxnSpPr>
            <a:cxnSpLocks/>
            <a:stCxn id="31" idx="4"/>
            <a:endCxn id="53" idx="0"/>
          </p:cNvCxnSpPr>
          <p:nvPr/>
        </p:nvCxnSpPr>
        <p:spPr>
          <a:xfrm>
            <a:off x="1446193" y="3797814"/>
            <a:ext cx="8857" cy="2259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95578DB-E14D-94D5-8680-B749946BD8FC}"/>
              </a:ext>
            </a:extLst>
          </p:cNvPr>
          <p:cNvCxnSpPr>
            <a:cxnSpLocks/>
            <a:stCxn id="30" idx="6"/>
            <a:endCxn id="23" idx="0"/>
          </p:cNvCxnSpPr>
          <p:nvPr/>
        </p:nvCxnSpPr>
        <p:spPr>
          <a:xfrm>
            <a:off x="4781802" y="3598994"/>
            <a:ext cx="4648985" cy="196368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3BB7260-E9DE-318D-7C02-680525F8C75F}"/>
              </a:ext>
            </a:extLst>
          </p:cNvPr>
          <p:cNvSpPr txBox="1"/>
          <p:nvPr/>
        </p:nvSpPr>
        <p:spPr>
          <a:xfrm>
            <a:off x="8923054" y="32240"/>
            <a:ext cx="295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Threshold for ‘persistent surface saturation’ (Fan 2013): -0.25m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EE8303-7EB1-2B13-4419-44F26E1EE189}"/>
              </a:ext>
            </a:extLst>
          </p:cNvPr>
          <p:cNvSpPr/>
          <p:nvPr/>
        </p:nvSpPr>
        <p:spPr>
          <a:xfrm>
            <a:off x="210563" y="4023808"/>
            <a:ext cx="2488973" cy="5397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a losing stream?</a:t>
            </a:r>
          </a:p>
          <a:p>
            <a:pPr algn="ctr"/>
            <a:r>
              <a:rPr lang="en-US" sz="1400" dirty="0"/>
              <a:t>i.e. </a:t>
            </a:r>
            <a:r>
              <a:rPr lang="en-US" sz="1400" dirty="0" err="1"/>
              <a:t>dQ</a:t>
            </a:r>
            <a:r>
              <a:rPr lang="en-US" sz="1400" dirty="0"/>
              <a:t>/dx &lt; 0?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518EA1D-CD97-0864-068A-5C017844D068}"/>
              </a:ext>
            </a:extLst>
          </p:cNvPr>
          <p:cNvSpPr/>
          <p:nvPr/>
        </p:nvSpPr>
        <p:spPr>
          <a:xfrm>
            <a:off x="980509" y="5034747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47ACB7C-C039-D0D6-7129-6646BAEC4F72}"/>
              </a:ext>
            </a:extLst>
          </p:cNvPr>
          <p:cNvSpPr/>
          <p:nvPr/>
        </p:nvSpPr>
        <p:spPr>
          <a:xfrm>
            <a:off x="3809997" y="5034747"/>
            <a:ext cx="971806" cy="3649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44813F-92FE-08B6-5053-9BBFE80B1DD7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 rot="16200000" flipH="1">
            <a:off x="2639869" y="3378715"/>
            <a:ext cx="471213" cy="284085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126E30-14F2-9C0D-4724-CF6A97380373}"/>
              </a:ext>
            </a:extLst>
          </p:cNvPr>
          <p:cNvCxnSpPr>
            <a:cxnSpLocks/>
            <a:stCxn id="53" idx="2"/>
            <a:endCxn id="56" idx="0"/>
          </p:cNvCxnSpPr>
          <p:nvPr/>
        </p:nvCxnSpPr>
        <p:spPr>
          <a:xfrm>
            <a:off x="1455050" y="4563534"/>
            <a:ext cx="11362" cy="4712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44813F-92FE-08B6-5053-9BBFE80B1DD7}"/>
              </a:ext>
            </a:extLst>
          </p:cNvPr>
          <p:cNvCxnSpPr>
            <a:cxnSpLocks/>
            <a:stCxn id="58" idx="4"/>
            <a:endCxn id="130" idx="1"/>
          </p:cNvCxnSpPr>
          <p:nvPr/>
        </p:nvCxnSpPr>
        <p:spPr>
          <a:xfrm rot="16200000" flipH="1">
            <a:off x="4718031" y="4977555"/>
            <a:ext cx="406368" cy="125063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3AC34A6-4691-177E-321D-312CB1A0E2CB}"/>
              </a:ext>
            </a:extLst>
          </p:cNvPr>
          <p:cNvSpPr/>
          <p:nvPr/>
        </p:nvSpPr>
        <p:spPr>
          <a:xfrm>
            <a:off x="500143" y="5596115"/>
            <a:ext cx="1932537" cy="501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Ephemeral stream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126E30-14F2-9C0D-4724-CF6A97380373}"/>
              </a:ext>
            </a:extLst>
          </p:cNvPr>
          <p:cNvCxnSpPr>
            <a:cxnSpLocks/>
            <a:stCxn id="56" idx="4"/>
            <a:endCxn id="77" idx="0"/>
          </p:cNvCxnSpPr>
          <p:nvPr/>
        </p:nvCxnSpPr>
        <p:spPr>
          <a:xfrm>
            <a:off x="1466412" y="5399687"/>
            <a:ext cx="0" cy="1964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67E31D3-CD40-1190-0CDD-3ECDD3E5D9A1}"/>
              </a:ext>
            </a:extLst>
          </p:cNvPr>
          <p:cNvSpPr/>
          <p:nvPr/>
        </p:nvSpPr>
        <p:spPr>
          <a:xfrm>
            <a:off x="5546531" y="5538686"/>
            <a:ext cx="2262836" cy="534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Non-ephemeral stream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C5503C3-97C3-245A-C13B-A71708CEA948}"/>
              </a:ext>
            </a:extLst>
          </p:cNvPr>
          <p:cNvSpPr/>
          <p:nvPr/>
        </p:nvSpPr>
        <p:spPr>
          <a:xfrm>
            <a:off x="6914084" y="6354233"/>
            <a:ext cx="2262836" cy="36830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regulated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5CCD7D3-7C49-04DF-590C-2B0496D1BC75}"/>
              </a:ext>
            </a:extLst>
          </p:cNvPr>
          <p:cNvSpPr/>
          <p:nvPr/>
        </p:nvSpPr>
        <p:spPr>
          <a:xfrm>
            <a:off x="169457" y="6354233"/>
            <a:ext cx="2593907" cy="36830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Potentially unregulated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4A919F2-3768-23C2-0DC6-521B26B5BEDA}"/>
              </a:ext>
            </a:extLst>
          </p:cNvPr>
          <p:cNvCxnSpPr>
            <a:cxnSpLocks/>
            <a:stCxn id="77" idx="2"/>
            <a:endCxn id="191" idx="0"/>
          </p:cNvCxnSpPr>
          <p:nvPr/>
        </p:nvCxnSpPr>
        <p:spPr>
          <a:xfrm flipH="1">
            <a:off x="1466411" y="6097413"/>
            <a:ext cx="1" cy="256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95181A2-73B7-134C-6B8C-A113900F03AE}"/>
              </a:ext>
            </a:extLst>
          </p:cNvPr>
          <p:cNvCxnSpPr>
            <a:cxnSpLocks/>
            <a:stCxn id="130" idx="2"/>
            <a:endCxn id="190" idx="0"/>
          </p:cNvCxnSpPr>
          <p:nvPr/>
        </p:nvCxnSpPr>
        <p:spPr>
          <a:xfrm>
            <a:off x="6677949" y="6073423"/>
            <a:ext cx="1367553" cy="280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81A2623-3D00-76C6-7307-43319428F911}"/>
              </a:ext>
            </a:extLst>
          </p:cNvPr>
          <p:cNvCxnSpPr>
            <a:cxnSpLocks/>
            <a:stCxn id="23" idx="2"/>
            <a:endCxn id="190" idx="0"/>
          </p:cNvCxnSpPr>
          <p:nvPr/>
        </p:nvCxnSpPr>
        <p:spPr>
          <a:xfrm flipH="1">
            <a:off x="8045502" y="6097413"/>
            <a:ext cx="1385285" cy="256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0" name="Picture 259">
            <a:extLst>
              <a:ext uri="{FF2B5EF4-FFF2-40B4-BE49-F238E27FC236}">
                <a16:creationId xmlns:a16="http://schemas.microsoft.com/office/drawing/2014/main" id="{63E869A7-85D3-54B4-9B2C-D18CAE765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/>
          <a:stretch/>
        </p:blipFill>
        <p:spPr>
          <a:xfrm>
            <a:off x="12456" y="-4590"/>
            <a:ext cx="2882923" cy="1490775"/>
          </a:xfrm>
          <a:prstGeom prst="rect">
            <a:avLst/>
          </a:prstGeom>
        </p:spPr>
      </p:pic>
      <p:sp>
        <p:nvSpPr>
          <p:cNvPr id="262" name="Rectangle 261">
            <a:extLst>
              <a:ext uri="{FF2B5EF4-FFF2-40B4-BE49-F238E27FC236}">
                <a16:creationId xmlns:a16="http://schemas.microsoft.com/office/drawing/2014/main" id="{1B522982-DF59-A9B2-1FCA-7F4B2CBAD773}"/>
              </a:ext>
            </a:extLst>
          </p:cNvPr>
          <p:cNvSpPr/>
          <p:nvPr/>
        </p:nvSpPr>
        <p:spPr>
          <a:xfrm>
            <a:off x="210562" y="321733"/>
            <a:ext cx="657271" cy="59266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0F243BC-EC03-82CE-770D-514F53142455}"/>
              </a:ext>
            </a:extLst>
          </p:cNvPr>
          <p:cNvSpPr/>
          <p:nvPr/>
        </p:nvSpPr>
        <p:spPr>
          <a:xfrm>
            <a:off x="980509" y="283634"/>
            <a:ext cx="1914869" cy="8902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5F7AE25D-32EF-AE5D-8CBD-96D02B870B4E}"/>
              </a:ext>
            </a:extLst>
          </p:cNvPr>
          <p:cNvCxnSpPr>
            <a:cxnSpLocks/>
          </p:cNvCxnSpPr>
          <p:nvPr/>
        </p:nvCxnSpPr>
        <p:spPr>
          <a:xfrm flipV="1">
            <a:off x="0" y="1675204"/>
            <a:ext cx="2967567" cy="21111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F832118E-EFD0-A5B5-FB1A-57B3F2794496}"/>
              </a:ext>
            </a:extLst>
          </p:cNvPr>
          <p:cNvCxnSpPr>
            <a:cxnSpLocks/>
          </p:cNvCxnSpPr>
          <p:nvPr/>
        </p:nvCxnSpPr>
        <p:spPr>
          <a:xfrm flipV="1">
            <a:off x="2967567" y="-4590"/>
            <a:ext cx="0" cy="166454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D2965-E082-78C6-9FEB-CBFEF727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00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76549-B3FD-88A4-15A5-4114D1FD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6" y="3068647"/>
            <a:ext cx="10515600" cy="1325563"/>
          </a:xfrm>
        </p:spPr>
        <p:txBody>
          <a:bodyPr/>
          <a:lstStyle/>
          <a:p>
            <a:r>
              <a:rPr lang="en-US" dirty="0"/>
              <a:t>HUC4 river map low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990DA-5D09-003D-F566-6641EB08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" y="4663092"/>
            <a:ext cx="2182679" cy="1204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F3D26-9497-B7DC-3A62-4314AFACC120}"/>
              </a:ext>
            </a:extLst>
          </p:cNvPr>
          <p:cNvSpPr txBox="1"/>
          <p:nvPr/>
        </p:nvSpPr>
        <p:spPr>
          <a:xfrm>
            <a:off x="422346" y="5982554"/>
            <a:ext cx="245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(size by stream order)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CD25B8-7752-3FC7-26D0-95B9DEE2C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661776"/>
              </p:ext>
            </p:extLst>
          </p:nvPr>
        </p:nvGraphicFramePr>
        <p:xfrm>
          <a:off x="5045092" y="4663092"/>
          <a:ext cx="51255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520">
                  <a:extLst>
                    <a:ext uri="{9D8B030D-6E8A-4147-A177-3AD203B41FA5}">
                      <a16:colId xmlns:a16="http://schemas.microsoft.com/office/drawing/2014/main" val="696970187"/>
                    </a:ext>
                  </a:extLst>
                </a:gridCol>
                <a:gridCol w="1708520">
                  <a:extLst>
                    <a:ext uri="{9D8B030D-6E8A-4147-A177-3AD203B41FA5}">
                      <a16:colId xmlns:a16="http://schemas.microsoft.com/office/drawing/2014/main" val="228408403"/>
                    </a:ext>
                  </a:extLst>
                </a:gridCol>
                <a:gridCol w="1708520">
                  <a:extLst>
                    <a:ext uri="{9D8B030D-6E8A-4147-A177-3AD203B41FA5}">
                      <a16:colId xmlns:a16="http://schemas.microsoft.com/office/drawing/2014/main" val="242787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HUC 1104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surface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Intermittent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5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Perennial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7507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A408B8F-EB80-9AAA-534C-EDAD80DA09D3}"/>
              </a:ext>
            </a:extLst>
          </p:cNvPr>
          <p:cNvSpPr txBox="1"/>
          <p:nvPr/>
        </p:nvSpPr>
        <p:spPr>
          <a:xfrm>
            <a:off x="1702753" y="1949169"/>
            <a:ext cx="180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Arkansas River</a:t>
            </a:r>
          </a:p>
        </p:txBody>
      </p:sp>
    </p:spTree>
    <p:extLst>
      <p:ext uri="{BB962C8B-B14F-4D97-AF65-F5344CB8AC3E}">
        <p14:creationId xmlns:p14="http://schemas.microsoft.com/office/powerpoint/2010/main" val="151494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297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Problems with gage-based modeling</vt:lpstr>
      <vt:lpstr>Alternative approach to data-driven modeling: a geomorphic approach</vt:lpstr>
      <vt:lpstr>Water table depths</vt:lpstr>
      <vt:lpstr>PowerPoint Presentation</vt:lpstr>
      <vt:lpstr>HUC4 river map low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</dc:creator>
  <cp:lastModifiedBy>Craig</cp:lastModifiedBy>
  <cp:revision>4</cp:revision>
  <dcterms:created xsi:type="dcterms:W3CDTF">2022-05-05T21:10:22Z</dcterms:created>
  <dcterms:modified xsi:type="dcterms:W3CDTF">2022-05-12T22:03:46Z</dcterms:modified>
</cp:coreProperties>
</file>